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92" r:id="rId3"/>
    <p:sldId id="291" r:id="rId4"/>
    <p:sldId id="280" r:id="rId5"/>
    <p:sldId id="281" r:id="rId6"/>
    <p:sldId id="293" r:id="rId7"/>
    <p:sldId id="288" r:id="rId8"/>
    <p:sldId id="283" r:id="rId9"/>
    <p:sldId id="285" r:id="rId10"/>
    <p:sldId id="289" r:id="rId11"/>
    <p:sldId id="286" r:id="rId12"/>
    <p:sldId id="287" r:id="rId13"/>
    <p:sldId id="284" r:id="rId14"/>
    <p:sldId id="282" r:id="rId15"/>
    <p:sldId id="276" r:id="rId16"/>
    <p:sldId id="27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E377-A075-4CF9-86E1-DA7D7137C2DC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63E23-3CCE-4DD3-9447-D8B3DC840499}">
      <dgm:prSet phldrT="[Text]" custT="1"/>
      <dgm:spPr/>
      <dgm:t>
        <a:bodyPr lIns="0" rIns="0"/>
        <a:lstStyle/>
        <a:p>
          <a:r>
            <a:rPr lang="en-US" sz="1600" dirty="0" err="1" smtClean="0"/>
            <a:t>Oriëntatie</a:t>
          </a:r>
          <a:endParaRPr lang="en-US" sz="1600" dirty="0"/>
        </a:p>
      </dgm:t>
    </dgm:pt>
    <dgm:pt modelId="{6BB737CB-C90E-4403-9653-AD5A746360D1}" type="parTrans" cxnId="{572ECBEA-8AE7-45B7-B26E-84A7AE43B006}">
      <dgm:prSet/>
      <dgm:spPr/>
      <dgm:t>
        <a:bodyPr/>
        <a:lstStyle/>
        <a:p>
          <a:endParaRPr lang="en-US"/>
        </a:p>
      </dgm:t>
    </dgm:pt>
    <dgm:pt modelId="{2B7D89E6-E6AE-4F7E-ACC8-81D2FCE615D0}" type="sibTrans" cxnId="{572ECBEA-8AE7-45B7-B26E-84A7AE43B006}">
      <dgm:prSet/>
      <dgm:spPr/>
      <dgm:t>
        <a:bodyPr/>
        <a:lstStyle/>
        <a:p>
          <a:endParaRPr lang="en-US"/>
        </a:p>
      </dgm:t>
    </dgm:pt>
    <dgm:pt modelId="{8B5C2733-5700-44EB-B5FF-9B01CC975A2D}">
      <dgm:prSet phldrT="[Text]" custT="1"/>
      <dgm:spPr/>
      <dgm:t>
        <a:bodyPr lIns="0" rIns="0"/>
        <a:lstStyle/>
        <a:p>
          <a:r>
            <a:rPr lang="en-US" sz="1600" dirty="0" err="1" smtClean="0"/>
            <a:t>Theorievorming</a:t>
          </a:r>
          <a:endParaRPr lang="en-US" sz="1600" dirty="0"/>
        </a:p>
      </dgm:t>
    </dgm:pt>
    <dgm:pt modelId="{A2E6087D-E715-4CDF-ACA4-3BF0045ACEB2}" type="parTrans" cxnId="{7CA974D5-6459-4A1C-8D4A-57C93BDAAD79}">
      <dgm:prSet/>
      <dgm:spPr/>
      <dgm:t>
        <a:bodyPr/>
        <a:lstStyle/>
        <a:p>
          <a:endParaRPr lang="en-US"/>
        </a:p>
      </dgm:t>
    </dgm:pt>
    <dgm:pt modelId="{3713D3FD-5332-4633-AC72-6B272A4BA1C4}" type="sibTrans" cxnId="{7CA974D5-6459-4A1C-8D4A-57C93BDAAD79}">
      <dgm:prSet/>
      <dgm:spPr/>
      <dgm:t>
        <a:bodyPr/>
        <a:lstStyle/>
        <a:p>
          <a:endParaRPr lang="en-US"/>
        </a:p>
      </dgm:t>
    </dgm:pt>
    <dgm:pt modelId="{559A472D-781F-4FB6-B62D-3C350E0889EE}">
      <dgm:prSet phldrT="[Text]" custT="1"/>
      <dgm:spPr/>
      <dgm:t>
        <a:bodyPr lIns="0" rIns="0"/>
        <a:lstStyle/>
        <a:p>
          <a:r>
            <a:rPr lang="en-US" sz="1600" dirty="0" err="1" smtClean="0"/>
            <a:t>Ontwerpplan</a:t>
          </a:r>
          <a:endParaRPr lang="en-US" sz="1600" dirty="0"/>
        </a:p>
      </dgm:t>
    </dgm:pt>
    <dgm:pt modelId="{43249E43-3E15-4CF1-B8D6-0812535B7DC5}" type="parTrans" cxnId="{F4D5674C-4862-4423-8426-028B3C83A90F}">
      <dgm:prSet/>
      <dgm:spPr/>
      <dgm:t>
        <a:bodyPr/>
        <a:lstStyle/>
        <a:p>
          <a:endParaRPr lang="en-US"/>
        </a:p>
      </dgm:t>
    </dgm:pt>
    <dgm:pt modelId="{907CDA14-424F-4864-98EF-A70904E4EFC4}" type="sibTrans" cxnId="{F4D5674C-4862-4423-8426-028B3C83A90F}">
      <dgm:prSet/>
      <dgm:spPr/>
      <dgm:t>
        <a:bodyPr/>
        <a:lstStyle/>
        <a:p>
          <a:endParaRPr lang="en-US"/>
        </a:p>
      </dgm:t>
    </dgm:pt>
    <dgm:pt modelId="{9731D50E-1B82-4A19-9091-6772B325EB5A}">
      <dgm:prSet phldrT="[Text]" custT="1"/>
      <dgm:spPr/>
      <dgm:t>
        <a:bodyPr lIns="0" rIns="0"/>
        <a:lstStyle/>
        <a:p>
          <a:r>
            <a:rPr lang="en-US" sz="1600" dirty="0" smtClean="0"/>
            <a:t>Experiment</a:t>
          </a:r>
          <a:endParaRPr lang="en-US" sz="1600" dirty="0"/>
        </a:p>
      </dgm:t>
    </dgm:pt>
    <dgm:pt modelId="{B5668DFF-B22B-4E18-A45F-56D530344CF3}" type="parTrans" cxnId="{3FB00E40-98BB-4E42-A49D-F2E6B0E98649}">
      <dgm:prSet/>
      <dgm:spPr/>
      <dgm:t>
        <a:bodyPr/>
        <a:lstStyle/>
        <a:p>
          <a:endParaRPr lang="en-US"/>
        </a:p>
      </dgm:t>
    </dgm:pt>
    <dgm:pt modelId="{201582B8-8C49-40A0-8509-9AA295AF3DA2}" type="sibTrans" cxnId="{3FB00E40-98BB-4E42-A49D-F2E6B0E98649}">
      <dgm:prSet/>
      <dgm:spPr/>
      <dgm:t>
        <a:bodyPr/>
        <a:lstStyle/>
        <a:p>
          <a:endParaRPr lang="en-US"/>
        </a:p>
      </dgm:t>
    </dgm:pt>
    <dgm:pt modelId="{A067D688-BC0B-4229-BCF6-2A14E25C62EF}">
      <dgm:prSet phldrT="[Text]" custT="1"/>
      <dgm:spPr/>
      <dgm:t>
        <a:bodyPr lIns="0" rIns="0"/>
        <a:lstStyle/>
        <a:p>
          <a:r>
            <a:rPr lang="en-US" sz="1600" dirty="0" err="1" smtClean="0"/>
            <a:t>Verwerking</a:t>
          </a:r>
          <a:endParaRPr lang="en-US" sz="1600" dirty="0"/>
        </a:p>
      </dgm:t>
    </dgm:pt>
    <dgm:pt modelId="{7C83CB69-F6CB-4AAF-9A06-1D133D63320F}" type="parTrans" cxnId="{45E74B27-A72F-4277-B050-DF61442A4895}">
      <dgm:prSet/>
      <dgm:spPr/>
      <dgm:t>
        <a:bodyPr/>
        <a:lstStyle/>
        <a:p>
          <a:endParaRPr lang="en-US"/>
        </a:p>
      </dgm:t>
    </dgm:pt>
    <dgm:pt modelId="{F7AC60F5-E77E-42FE-AC13-29F43E0011E6}" type="sibTrans" cxnId="{45E74B27-A72F-4277-B050-DF61442A4895}">
      <dgm:prSet/>
      <dgm:spPr/>
      <dgm:t>
        <a:bodyPr/>
        <a:lstStyle/>
        <a:p>
          <a:endParaRPr lang="en-US"/>
        </a:p>
      </dgm:t>
    </dgm:pt>
    <dgm:pt modelId="{6F67A2CA-7111-439D-9072-66F39D01CE1C}">
      <dgm:prSet phldrT="[Text]" custT="1"/>
      <dgm:spPr/>
      <dgm:t>
        <a:bodyPr lIns="0" rIns="0"/>
        <a:lstStyle/>
        <a:p>
          <a:r>
            <a:rPr lang="en-US" sz="1600" dirty="0" err="1" smtClean="0"/>
            <a:t>Rapportage</a:t>
          </a:r>
          <a:endParaRPr lang="en-US" sz="1600" dirty="0"/>
        </a:p>
      </dgm:t>
    </dgm:pt>
    <dgm:pt modelId="{03B3BCAB-1429-4B9E-B62F-6A7E1CD8ECB8}" type="parTrans" cxnId="{21FE5236-C009-4DF8-93B6-9F3DA734E73B}">
      <dgm:prSet/>
      <dgm:spPr/>
      <dgm:t>
        <a:bodyPr/>
        <a:lstStyle/>
        <a:p>
          <a:endParaRPr lang="en-US"/>
        </a:p>
      </dgm:t>
    </dgm:pt>
    <dgm:pt modelId="{B7D3153F-FE6E-4817-A028-C02D4CCBB9E5}" type="sibTrans" cxnId="{21FE5236-C009-4DF8-93B6-9F3DA734E73B}">
      <dgm:prSet/>
      <dgm:spPr/>
      <dgm:t>
        <a:bodyPr/>
        <a:lstStyle/>
        <a:p>
          <a:endParaRPr lang="en-US"/>
        </a:p>
      </dgm:t>
    </dgm:pt>
    <dgm:pt modelId="{B386CE2D-20FE-4B99-95EF-60D01CA2A054}">
      <dgm:prSet phldrT="[Text]" custT="1"/>
      <dgm:spPr/>
      <dgm:t>
        <a:bodyPr lIns="0" rIns="0"/>
        <a:lstStyle/>
        <a:p>
          <a:r>
            <a:rPr lang="en-US" sz="1600" dirty="0" err="1" smtClean="0"/>
            <a:t>Presentatie</a:t>
          </a:r>
          <a:endParaRPr lang="en-US" sz="1600" dirty="0"/>
        </a:p>
      </dgm:t>
    </dgm:pt>
    <dgm:pt modelId="{E77C4510-13B4-4901-A5FE-0F0CF20D9342}" type="parTrans" cxnId="{20B9CD0F-3D4D-4864-ACE1-215983655DB4}">
      <dgm:prSet/>
      <dgm:spPr/>
      <dgm:t>
        <a:bodyPr/>
        <a:lstStyle/>
        <a:p>
          <a:endParaRPr lang="en-US"/>
        </a:p>
      </dgm:t>
    </dgm:pt>
    <dgm:pt modelId="{03D37D9E-7958-4F74-8F4C-6EC4B1E53F44}" type="sibTrans" cxnId="{20B9CD0F-3D4D-4864-ACE1-215983655DB4}">
      <dgm:prSet/>
      <dgm:spPr>
        <a:noFill/>
      </dgm:spPr>
      <dgm:t>
        <a:bodyPr/>
        <a:lstStyle/>
        <a:p>
          <a:endParaRPr lang="en-US"/>
        </a:p>
      </dgm:t>
    </dgm:pt>
    <dgm:pt modelId="{AF9AC811-2326-44EA-A5B8-6324E105B79A}" type="pres">
      <dgm:prSet presAssocID="{D2B7E377-A075-4CF9-86E1-DA7D7137C2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217FA4-29CA-4F4A-B0C0-69B481C62400}" type="pres">
      <dgm:prSet presAssocID="{93663E23-3CCE-4DD3-9447-D8B3DC840499}" presName="node" presStyleLbl="node1" presStyleIdx="0" presStyleCnt="7" custScaleX="246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6072A-6202-40FB-A83F-5E8156200C4E}" type="pres">
      <dgm:prSet presAssocID="{2B7D89E6-E6AE-4F7E-ACC8-81D2FCE615D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D9C3B38-C440-4E78-A768-1031E173470F}" type="pres">
      <dgm:prSet presAssocID="{2B7D89E6-E6AE-4F7E-ACC8-81D2FCE615D0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15CDD3C-297B-41C2-A720-32D00FE71386}" type="pres">
      <dgm:prSet presAssocID="{8B5C2733-5700-44EB-B5FF-9B01CC975A2D}" presName="node" presStyleLbl="node1" presStyleIdx="1" presStyleCnt="7" custScaleX="246423" custRadScaleRad="160225" custRadScaleInc="64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50F59-B5DC-4193-B0CB-9EA8E01A027B}" type="pres">
      <dgm:prSet presAssocID="{3713D3FD-5332-4633-AC72-6B272A4BA1C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D4EC8EA3-4853-4824-A20B-92F5DDB55C80}" type="pres">
      <dgm:prSet presAssocID="{3713D3FD-5332-4633-AC72-6B272A4BA1C4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FD71980C-B279-4B7C-9C9C-972250EF9F9E}" type="pres">
      <dgm:prSet presAssocID="{559A472D-781F-4FB6-B62D-3C350E0889EE}" presName="node" presStyleLbl="node1" presStyleIdx="2" presStyleCnt="7" custScaleX="246423" custRadScaleRad="171905" custRadScaleInc="-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02F6E-DEA0-4CD2-8049-5584DE6C67A5}" type="pres">
      <dgm:prSet presAssocID="{907CDA14-424F-4864-98EF-A70904E4EFC4}" presName="sibTrans" presStyleLbl="sibTrans2D1" presStyleIdx="2" presStyleCnt="7"/>
      <dgm:spPr/>
      <dgm:t>
        <a:bodyPr/>
        <a:lstStyle/>
        <a:p>
          <a:endParaRPr lang="en-US"/>
        </a:p>
      </dgm:t>
    </dgm:pt>
    <dgm:pt modelId="{5B6189B6-0276-4715-8800-13DCDB65C262}" type="pres">
      <dgm:prSet presAssocID="{907CDA14-424F-4864-98EF-A70904E4EFC4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643FD3C8-9818-4698-B221-06A48C824759}" type="pres">
      <dgm:prSet presAssocID="{9731D50E-1B82-4A19-9091-6772B325EB5A}" presName="node" presStyleLbl="node1" presStyleIdx="3" presStyleCnt="7" custScaleX="246423" custRadScaleRad="125241" custRadScaleInc="-71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83F8E-2BC8-480B-9F2D-D76B4EBC02B6}" type="pres">
      <dgm:prSet presAssocID="{201582B8-8C49-40A0-8509-9AA295AF3DA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5B1ED135-829B-47D9-9FA7-0F84EB5380DB}" type="pres">
      <dgm:prSet presAssocID="{201582B8-8C49-40A0-8509-9AA295AF3DA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C1070AE-54F4-4279-801C-9490C046AFA7}" type="pres">
      <dgm:prSet presAssocID="{A067D688-BC0B-4229-BCF6-2A14E25C62EF}" presName="node" presStyleLbl="node1" presStyleIdx="4" presStyleCnt="7" custScaleX="246423" custRadScaleRad="125242" custRadScaleInc="71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652E7-2439-4429-B016-7DC53E04FD70}" type="pres">
      <dgm:prSet presAssocID="{F7AC60F5-E77E-42FE-AC13-29F43E0011E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0BF8F90-E88F-4F37-8C6C-51AF438E8E79}" type="pres">
      <dgm:prSet presAssocID="{F7AC60F5-E77E-42FE-AC13-29F43E0011E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504F4845-0E97-4C8D-91E5-0988618E466C}" type="pres">
      <dgm:prSet presAssocID="{6F67A2CA-7111-439D-9072-66F39D01CE1C}" presName="node" presStyleLbl="node1" presStyleIdx="5" presStyleCnt="7" custScaleX="246423" custRadScaleRad="171905" custRadScaleInc="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CE18F-02E2-42E6-AF70-5EC312063F2B}" type="pres">
      <dgm:prSet presAssocID="{B7D3153F-FE6E-4817-A028-C02D4CCBB9E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9B842F8F-8B2B-45ED-8AE4-C7E97FC2FD87}" type="pres">
      <dgm:prSet presAssocID="{B7D3153F-FE6E-4817-A028-C02D4CCBB9E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CDF4C6D8-0147-4262-B1D8-5DB04C962C1F}" type="pres">
      <dgm:prSet presAssocID="{B386CE2D-20FE-4B99-95EF-60D01CA2A054}" presName="node" presStyleLbl="node1" presStyleIdx="6" presStyleCnt="7" custScaleX="246423" custRadScaleRad="161824" custRadScaleInc="-65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09FAA-E9C5-45F8-9F02-15ABE709218B}" type="pres">
      <dgm:prSet presAssocID="{03D37D9E-7958-4F74-8F4C-6EC4B1E53F4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62B49386-DAF3-4C36-A5AC-9304B6FEB8C7}" type="pres">
      <dgm:prSet presAssocID="{03D37D9E-7958-4F74-8F4C-6EC4B1E53F44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3F15C6C6-9861-497A-9A03-AE6656344D0F}" type="presOf" srcId="{907CDA14-424F-4864-98EF-A70904E4EFC4}" destId="{2FB02F6E-DEA0-4CD2-8049-5584DE6C67A5}" srcOrd="0" destOrd="0" presId="urn:microsoft.com/office/officeart/2005/8/layout/cycle2"/>
    <dgm:cxn modelId="{13A3963A-A18E-4AA3-ACED-9D146AECA7EF}" type="presOf" srcId="{D2B7E377-A075-4CF9-86E1-DA7D7137C2DC}" destId="{AF9AC811-2326-44EA-A5B8-6324E105B79A}" srcOrd="0" destOrd="0" presId="urn:microsoft.com/office/officeart/2005/8/layout/cycle2"/>
    <dgm:cxn modelId="{665887E8-865B-4A73-A098-204F37FBF1D9}" type="presOf" srcId="{93663E23-3CCE-4DD3-9447-D8B3DC840499}" destId="{9F217FA4-29CA-4F4A-B0C0-69B481C62400}" srcOrd="0" destOrd="0" presId="urn:microsoft.com/office/officeart/2005/8/layout/cycle2"/>
    <dgm:cxn modelId="{45E74B27-A72F-4277-B050-DF61442A4895}" srcId="{D2B7E377-A075-4CF9-86E1-DA7D7137C2DC}" destId="{A067D688-BC0B-4229-BCF6-2A14E25C62EF}" srcOrd="4" destOrd="0" parTransId="{7C83CB69-F6CB-4AAF-9A06-1D133D63320F}" sibTransId="{F7AC60F5-E77E-42FE-AC13-29F43E0011E6}"/>
    <dgm:cxn modelId="{21FE5236-C009-4DF8-93B6-9F3DA734E73B}" srcId="{D2B7E377-A075-4CF9-86E1-DA7D7137C2DC}" destId="{6F67A2CA-7111-439D-9072-66F39D01CE1C}" srcOrd="5" destOrd="0" parTransId="{03B3BCAB-1429-4B9E-B62F-6A7E1CD8ECB8}" sibTransId="{B7D3153F-FE6E-4817-A028-C02D4CCBB9E5}"/>
    <dgm:cxn modelId="{D0C18143-C327-448E-BDE3-C72464B56B2B}" type="presOf" srcId="{3713D3FD-5332-4633-AC72-6B272A4BA1C4}" destId="{87F50F59-B5DC-4193-B0CB-9EA8E01A027B}" srcOrd="0" destOrd="0" presId="urn:microsoft.com/office/officeart/2005/8/layout/cycle2"/>
    <dgm:cxn modelId="{0297F461-F2AB-4401-B32F-5B1EC33298DB}" type="presOf" srcId="{03D37D9E-7958-4F74-8F4C-6EC4B1E53F44}" destId="{ED009FAA-E9C5-45F8-9F02-15ABE709218B}" srcOrd="0" destOrd="0" presId="urn:microsoft.com/office/officeart/2005/8/layout/cycle2"/>
    <dgm:cxn modelId="{F899A056-5F40-4EFA-B56D-E8112EAF2B99}" type="presOf" srcId="{8B5C2733-5700-44EB-B5FF-9B01CC975A2D}" destId="{515CDD3C-297B-41C2-A720-32D00FE71386}" srcOrd="0" destOrd="0" presId="urn:microsoft.com/office/officeart/2005/8/layout/cycle2"/>
    <dgm:cxn modelId="{64466062-3299-4039-83ED-68C7DFDCCB03}" type="presOf" srcId="{B386CE2D-20FE-4B99-95EF-60D01CA2A054}" destId="{CDF4C6D8-0147-4262-B1D8-5DB04C962C1F}" srcOrd="0" destOrd="0" presId="urn:microsoft.com/office/officeart/2005/8/layout/cycle2"/>
    <dgm:cxn modelId="{A4F0552D-A821-4EDF-A885-A918E053B685}" type="presOf" srcId="{201582B8-8C49-40A0-8509-9AA295AF3DA2}" destId="{56F83F8E-2BC8-480B-9F2D-D76B4EBC02B6}" srcOrd="0" destOrd="0" presId="urn:microsoft.com/office/officeart/2005/8/layout/cycle2"/>
    <dgm:cxn modelId="{572ECBEA-8AE7-45B7-B26E-84A7AE43B006}" srcId="{D2B7E377-A075-4CF9-86E1-DA7D7137C2DC}" destId="{93663E23-3CCE-4DD3-9447-D8B3DC840499}" srcOrd="0" destOrd="0" parTransId="{6BB737CB-C90E-4403-9653-AD5A746360D1}" sibTransId="{2B7D89E6-E6AE-4F7E-ACC8-81D2FCE615D0}"/>
    <dgm:cxn modelId="{3FB00E40-98BB-4E42-A49D-F2E6B0E98649}" srcId="{D2B7E377-A075-4CF9-86E1-DA7D7137C2DC}" destId="{9731D50E-1B82-4A19-9091-6772B325EB5A}" srcOrd="3" destOrd="0" parTransId="{B5668DFF-B22B-4E18-A45F-56D530344CF3}" sibTransId="{201582B8-8C49-40A0-8509-9AA295AF3DA2}"/>
    <dgm:cxn modelId="{20B9CD0F-3D4D-4864-ACE1-215983655DB4}" srcId="{D2B7E377-A075-4CF9-86E1-DA7D7137C2DC}" destId="{B386CE2D-20FE-4B99-95EF-60D01CA2A054}" srcOrd="6" destOrd="0" parTransId="{E77C4510-13B4-4901-A5FE-0F0CF20D9342}" sibTransId="{03D37D9E-7958-4F74-8F4C-6EC4B1E53F44}"/>
    <dgm:cxn modelId="{2E70C4A4-DEA3-482F-AC8C-8C5DBEBD38ED}" type="presOf" srcId="{6F67A2CA-7111-439D-9072-66F39D01CE1C}" destId="{504F4845-0E97-4C8D-91E5-0988618E466C}" srcOrd="0" destOrd="0" presId="urn:microsoft.com/office/officeart/2005/8/layout/cycle2"/>
    <dgm:cxn modelId="{E9846C09-8EF2-487A-910B-FA4921AAFCD8}" type="presOf" srcId="{A067D688-BC0B-4229-BCF6-2A14E25C62EF}" destId="{AC1070AE-54F4-4279-801C-9490C046AFA7}" srcOrd="0" destOrd="0" presId="urn:microsoft.com/office/officeart/2005/8/layout/cycle2"/>
    <dgm:cxn modelId="{3682657C-7DD3-4C52-8632-CF197C815C1D}" type="presOf" srcId="{2B7D89E6-E6AE-4F7E-ACC8-81D2FCE615D0}" destId="{9D9C3B38-C440-4E78-A768-1031E173470F}" srcOrd="1" destOrd="0" presId="urn:microsoft.com/office/officeart/2005/8/layout/cycle2"/>
    <dgm:cxn modelId="{EE978248-48AD-4B13-96B6-F36AABA0761D}" type="presOf" srcId="{F7AC60F5-E77E-42FE-AC13-29F43E0011E6}" destId="{099652E7-2439-4429-B016-7DC53E04FD70}" srcOrd="0" destOrd="0" presId="urn:microsoft.com/office/officeart/2005/8/layout/cycle2"/>
    <dgm:cxn modelId="{61EF83CC-FBDE-47C0-96FB-21E4596F7FF6}" type="presOf" srcId="{B7D3153F-FE6E-4817-A028-C02D4CCBB9E5}" destId="{9B842F8F-8B2B-45ED-8AE4-C7E97FC2FD87}" srcOrd="1" destOrd="0" presId="urn:microsoft.com/office/officeart/2005/8/layout/cycle2"/>
    <dgm:cxn modelId="{E8D7353C-527F-485D-9E02-A2DEEA6B7BD0}" type="presOf" srcId="{2B7D89E6-E6AE-4F7E-ACC8-81D2FCE615D0}" destId="{EB56072A-6202-40FB-A83F-5E8156200C4E}" srcOrd="0" destOrd="0" presId="urn:microsoft.com/office/officeart/2005/8/layout/cycle2"/>
    <dgm:cxn modelId="{05BDECB9-18A1-4D00-96CF-7E8C8AC0F76B}" type="presOf" srcId="{9731D50E-1B82-4A19-9091-6772B325EB5A}" destId="{643FD3C8-9818-4698-B221-06A48C824759}" srcOrd="0" destOrd="0" presId="urn:microsoft.com/office/officeart/2005/8/layout/cycle2"/>
    <dgm:cxn modelId="{638CCE94-4468-4858-8740-5CEE214D1AA6}" type="presOf" srcId="{559A472D-781F-4FB6-B62D-3C350E0889EE}" destId="{FD71980C-B279-4B7C-9C9C-972250EF9F9E}" srcOrd="0" destOrd="0" presId="urn:microsoft.com/office/officeart/2005/8/layout/cycle2"/>
    <dgm:cxn modelId="{7CA974D5-6459-4A1C-8D4A-57C93BDAAD79}" srcId="{D2B7E377-A075-4CF9-86E1-DA7D7137C2DC}" destId="{8B5C2733-5700-44EB-B5FF-9B01CC975A2D}" srcOrd="1" destOrd="0" parTransId="{A2E6087D-E715-4CDF-ACA4-3BF0045ACEB2}" sibTransId="{3713D3FD-5332-4633-AC72-6B272A4BA1C4}"/>
    <dgm:cxn modelId="{E899715A-540C-4D97-B828-CB8A6F2CE88F}" type="presOf" srcId="{F7AC60F5-E77E-42FE-AC13-29F43E0011E6}" destId="{50BF8F90-E88F-4F37-8C6C-51AF438E8E79}" srcOrd="1" destOrd="0" presId="urn:microsoft.com/office/officeart/2005/8/layout/cycle2"/>
    <dgm:cxn modelId="{67FE0B9E-8E79-45DD-BB21-ECA8956913B7}" type="presOf" srcId="{201582B8-8C49-40A0-8509-9AA295AF3DA2}" destId="{5B1ED135-829B-47D9-9FA7-0F84EB5380DB}" srcOrd="1" destOrd="0" presId="urn:microsoft.com/office/officeart/2005/8/layout/cycle2"/>
    <dgm:cxn modelId="{F4D5674C-4862-4423-8426-028B3C83A90F}" srcId="{D2B7E377-A075-4CF9-86E1-DA7D7137C2DC}" destId="{559A472D-781F-4FB6-B62D-3C350E0889EE}" srcOrd="2" destOrd="0" parTransId="{43249E43-3E15-4CF1-B8D6-0812535B7DC5}" sibTransId="{907CDA14-424F-4864-98EF-A70904E4EFC4}"/>
    <dgm:cxn modelId="{7D97AA65-72FC-4064-B5E8-72A06F8E2A51}" type="presOf" srcId="{3713D3FD-5332-4633-AC72-6B272A4BA1C4}" destId="{D4EC8EA3-4853-4824-A20B-92F5DDB55C80}" srcOrd="1" destOrd="0" presId="urn:microsoft.com/office/officeart/2005/8/layout/cycle2"/>
    <dgm:cxn modelId="{549385F8-FCA5-4EF4-9CD7-0BAC6A51A9F9}" type="presOf" srcId="{B7D3153F-FE6E-4817-A028-C02D4CCBB9E5}" destId="{BCFCE18F-02E2-42E6-AF70-5EC312063F2B}" srcOrd="0" destOrd="0" presId="urn:microsoft.com/office/officeart/2005/8/layout/cycle2"/>
    <dgm:cxn modelId="{8B795BE1-5C7E-4B15-9699-265C7663AADD}" type="presOf" srcId="{03D37D9E-7958-4F74-8F4C-6EC4B1E53F44}" destId="{62B49386-DAF3-4C36-A5AC-9304B6FEB8C7}" srcOrd="1" destOrd="0" presId="urn:microsoft.com/office/officeart/2005/8/layout/cycle2"/>
    <dgm:cxn modelId="{A254117F-651C-433A-9818-669BE41B9D2C}" type="presOf" srcId="{907CDA14-424F-4864-98EF-A70904E4EFC4}" destId="{5B6189B6-0276-4715-8800-13DCDB65C262}" srcOrd="1" destOrd="0" presId="urn:microsoft.com/office/officeart/2005/8/layout/cycle2"/>
    <dgm:cxn modelId="{6512754D-10D4-4A3D-AE65-B9B86B70053F}" type="presParOf" srcId="{AF9AC811-2326-44EA-A5B8-6324E105B79A}" destId="{9F217FA4-29CA-4F4A-B0C0-69B481C62400}" srcOrd="0" destOrd="0" presId="urn:microsoft.com/office/officeart/2005/8/layout/cycle2"/>
    <dgm:cxn modelId="{1FD1DDAD-DE76-44C5-A868-7FBFBECFFA6B}" type="presParOf" srcId="{AF9AC811-2326-44EA-A5B8-6324E105B79A}" destId="{EB56072A-6202-40FB-A83F-5E8156200C4E}" srcOrd="1" destOrd="0" presId="urn:microsoft.com/office/officeart/2005/8/layout/cycle2"/>
    <dgm:cxn modelId="{D1BE0042-1499-4891-BDAA-5D6CE0776861}" type="presParOf" srcId="{EB56072A-6202-40FB-A83F-5E8156200C4E}" destId="{9D9C3B38-C440-4E78-A768-1031E173470F}" srcOrd="0" destOrd="0" presId="urn:microsoft.com/office/officeart/2005/8/layout/cycle2"/>
    <dgm:cxn modelId="{02326670-8420-4CBB-B261-0F7CDA9D1393}" type="presParOf" srcId="{AF9AC811-2326-44EA-A5B8-6324E105B79A}" destId="{515CDD3C-297B-41C2-A720-32D00FE71386}" srcOrd="2" destOrd="0" presId="urn:microsoft.com/office/officeart/2005/8/layout/cycle2"/>
    <dgm:cxn modelId="{22E9337B-C7B2-49BA-ADD3-71C5C8A49575}" type="presParOf" srcId="{AF9AC811-2326-44EA-A5B8-6324E105B79A}" destId="{87F50F59-B5DC-4193-B0CB-9EA8E01A027B}" srcOrd="3" destOrd="0" presId="urn:microsoft.com/office/officeart/2005/8/layout/cycle2"/>
    <dgm:cxn modelId="{155C2559-24A3-42FB-BAC4-9DE8D859FBE6}" type="presParOf" srcId="{87F50F59-B5DC-4193-B0CB-9EA8E01A027B}" destId="{D4EC8EA3-4853-4824-A20B-92F5DDB55C80}" srcOrd="0" destOrd="0" presId="urn:microsoft.com/office/officeart/2005/8/layout/cycle2"/>
    <dgm:cxn modelId="{41FE4B06-5888-4045-ABB0-3A5253EDC4C2}" type="presParOf" srcId="{AF9AC811-2326-44EA-A5B8-6324E105B79A}" destId="{FD71980C-B279-4B7C-9C9C-972250EF9F9E}" srcOrd="4" destOrd="0" presId="urn:microsoft.com/office/officeart/2005/8/layout/cycle2"/>
    <dgm:cxn modelId="{320052DC-AA3A-4031-83FC-6F5561349C8E}" type="presParOf" srcId="{AF9AC811-2326-44EA-A5B8-6324E105B79A}" destId="{2FB02F6E-DEA0-4CD2-8049-5584DE6C67A5}" srcOrd="5" destOrd="0" presId="urn:microsoft.com/office/officeart/2005/8/layout/cycle2"/>
    <dgm:cxn modelId="{06A23283-DB35-4F99-89E0-3A333FC61A74}" type="presParOf" srcId="{2FB02F6E-DEA0-4CD2-8049-5584DE6C67A5}" destId="{5B6189B6-0276-4715-8800-13DCDB65C262}" srcOrd="0" destOrd="0" presId="urn:microsoft.com/office/officeart/2005/8/layout/cycle2"/>
    <dgm:cxn modelId="{3284502D-348C-4372-A69E-A8D3DC93A07B}" type="presParOf" srcId="{AF9AC811-2326-44EA-A5B8-6324E105B79A}" destId="{643FD3C8-9818-4698-B221-06A48C824759}" srcOrd="6" destOrd="0" presId="urn:microsoft.com/office/officeart/2005/8/layout/cycle2"/>
    <dgm:cxn modelId="{3346463C-F282-4B7B-BA56-26086640854A}" type="presParOf" srcId="{AF9AC811-2326-44EA-A5B8-6324E105B79A}" destId="{56F83F8E-2BC8-480B-9F2D-D76B4EBC02B6}" srcOrd="7" destOrd="0" presId="urn:microsoft.com/office/officeart/2005/8/layout/cycle2"/>
    <dgm:cxn modelId="{B554DC96-3AEA-41CE-9CD4-8EA5C739A8B7}" type="presParOf" srcId="{56F83F8E-2BC8-480B-9F2D-D76B4EBC02B6}" destId="{5B1ED135-829B-47D9-9FA7-0F84EB5380DB}" srcOrd="0" destOrd="0" presId="urn:microsoft.com/office/officeart/2005/8/layout/cycle2"/>
    <dgm:cxn modelId="{0BA65A88-18C6-49A8-8C22-5D15F6191C75}" type="presParOf" srcId="{AF9AC811-2326-44EA-A5B8-6324E105B79A}" destId="{AC1070AE-54F4-4279-801C-9490C046AFA7}" srcOrd="8" destOrd="0" presId="urn:microsoft.com/office/officeart/2005/8/layout/cycle2"/>
    <dgm:cxn modelId="{AF2081B0-F7AD-4A64-A031-1BBB10D26A9E}" type="presParOf" srcId="{AF9AC811-2326-44EA-A5B8-6324E105B79A}" destId="{099652E7-2439-4429-B016-7DC53E04FD70}" srcOrd="9" destOrd="0" presId="urn:microsoft.com/office/officeart/2005/8/layout/cycle2"/>
    <dgm:cxn modelId="{8CF6E1EE-C58A-4FD6-B955-FD0952F14971}" type="presParOf" srcId="{099652E7-2439-4429-B016-7DC53E04FD70}" destId="{50BF8F90-E88F-4F37-8C6C-51AF438E8E79}" srcOrd="0" destOrd="0" presId="urn:microsoft.com/office/officeart/2005/8/layout/cycle2"/>
    <dgm:cxn modelId="{6717728A-524B-4567-A554-673A5B14E3E8}" type="presParOf" srcId="{AF9AC811-2326-44EA-A5B8-6324E105B79A}" destId="{504F4845-0E97-4C8D-91E5-0988618E466C}" srcOrd="10" destOrd="0" presId="urn:microsoft.com/office/officeart/2005/8/layout/cycle2"/>
    <dgm:cxn modelId="{803C7562-0346-495C-A6CB-38C791CAC356}" type="presParOf" srcId="{AF9AC811-2326-44EA-A5B8-6324E105B79A}" destId="{BCFCE18F-02E2-42E6-AF70-5EC312063F2B}" srcOrd="11" destOrd="0" presId="urn:microsoft.com/office/officeart/2005/8/layout/cycle2"/>
    <dgm:cxn modelId="{C682C1EF-CE33-4735-9CED-FE792D55F93A}" type="presParOf" srcId="{BCFCE18F-02E2-42E6-AF70-5EC312063F2B}" destId="{9B842F8F-8B2B-45ED-8AE4-C7E97FC2FD87}" srcOrd="0" destOrd="0" presId="urn:microsoft.com/office/officeart/2005/8/layout/cycle2"/>
    <dgm:cxn modelId="{CAD41EE2-C297-415F-A14C-995F513D8E02}" type="presParOf" srcId="{AF9AC811-2326-44EA-A5B8-6324E105B79A}" destId="{CDF4C6D8-0147-4262-B1D8-5DB04C962C1F}" srcOrd="12" destOrd="0" presId="urn:microsoft.com/office/officeart/2005/8/layout/cycle2"/>
    <dgm:cxn modelId="{19A92D26-D3FF-4FCA-A075-0DD01051E4BC}" type="presParOf" srcId="{AF9AC811-2326-44EA-A5B8-6324E105B79A}" destId="{ED009FAA-E9C5-45F8-9F02-15ABE709218B}" srcOrd="13" destOrd="0" presId="urn:microsoft.com/office/officeart/2005/8/layout/cycle2"/>
    <dgm:cxn modelId="{6C8E2FC9-A215-42A9-96DC-B60354139BEB}" type="presParOf" srcId="{ED009FAA-E9C5-45F8-9F02-15ABE709218B}" destId="{62B49386-DAF3-4C36-A5AC-9304B6FEB8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17FA4-29CA-4F4A-B0C0-69B481C62400}">
      <dsp:nvSpPr>
        <dsp:cNvPr id="0" name=""/>
        <dsp:cNvSpPr/>
      </dsp:nvSpPr>
      <dsp:spPr>
        <a:xfrm>
          <a:off x="3405745" y="674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Oriëntatie</a:t>
          </a:r>
          <a:endParaRPr lang="en-US" sz="1600" kern="1200" dirty="0"/>
        </a:p>
      </dsp:txBody>
      <dsp:txXfrm>
        <a:off x="3747333" y="139292"/>
        <a:ext cx="1649333" cy="669310"/>
      </dsp:txXfrm>
    </dsp:sp>
    <dsp:sp modelId="{EB56072A-6202-40FB-A83F-5E8156200C4E}">
      <dsp:nvSpPr>
        <dsp:cNvPr id="0" name=""/>
        <dsp:cNvSpPr/>
      </dsp:nvSpPr>
      <dsp:spPr>
        <a:xfrm rot="900668">
          <a:off x="5647824" y="638620"/>
          <a:ext cx="267844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49195" y="692106"/>
        <a:ext cx="187491" cy="191675"/>
      </dsp:txXfrm>
    </dsp:sp>
    <dsp:sp modelId="{515CDD3C-297B-41C2-A720-32D00FE71386}">
      <dsp:nvSpPr>
        <dsp:cNvPr id="0" name=""/>
        <dsp:cNvSpPr/>
      </dsp:nvSpPr>
      <dsp:spPr>
        <a:xfrm>
          <a:off x="5839883" y="653406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Theorievorming</a:t>
          </a:r>
          <a:endParaRPr lang="en-US" sz="1600" kern="1200" dirty="0"/>
        </a:p>
      </dsp:txBody>
      <dsp:txXfrm>
        <a:off x="6181471" y="792024"/>
        <a:ext cx="1649333" cy="669310"/>
      </dsp:txXfrm>
    </dsp:sp>
    <dsp:sp modelId="{87F50F59-B5DC-4193-B0CB-9EA8E01A027B}">
      <dsp:nvSpPr>
        <dsp:cNvPr id="0" name=""/>
        <dsp:cNvSpPr/>
      </dsp:nvSpPr>
      <dsp:spPr>
        <a:xfrm rot="4504782">
          <a:off x="7072031" y="1636424"/>
          <a:ext cx="224987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097090" y="1667706"/>
        <a:ext cx="157491" cy="191675"/>
      </dsp:txXfrm>
    </dsp:sp>
    <dsp:sp modelId="{FD71980C-B279-4B7C-9C9C-972250EF9F9E}">
      <dsp:nvSpPr>
        <dsp:cNvPr id="0" name=""/>
        <dsp:cNvSpPr/>
      </dsp:nvSpPr>
      <dsp:spPr>
        <a:xfrm>
          <a:off x="6199936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Ontwerpplan</a:t>
          </a:r>
          <a:endParaRPr lang="en-US" sz="1600" kern="1200" dirty="0"/>
        </a:p>
      </dsp:txBody>
      <dsp:txXfrm>
        <a:off x="6541524" y="2143278"/>
        <a:ext cx="1649333" cy="669310"/>
      </dsp:txXfrm>
    </dsp:sp>
    <dsp:sp modelId="{2FB02F6E-DEA0-4CD2-8049-5584DE6C67A5}">
      <dsp:nvSpPr>
        <dsp:cNvPr id="0" name=""/>
        <dsp:cNvSpPr/>
      </dsp:nvSpPr>
      <dsp:spPr>
        <a:xfrm rot="8453655">
          <a:off x="6575573" y="2870277"/>
          <a:ext cx="2228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6634943" y="2913083"/>
        <a:ext cx="156004" cy="191675"/>
      </dsp:txXfrm>
    </dsp:sp>
    <dsp:sp modelId="{643FD3C8-9818-4698-B221-06A48C824759}">
      <dsp:nvSpPr>
        <dsp:cNvPr id="0" name=""/>
        <dsp:cNvSpPr/>
      </dsp:nvSpPr>
      <dsp:spPr>
        <a:xfrm>
          <a:off x="4831774" y="3116763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Experiment</a:t>
          </a:r>
          <a:endParaRPr lang="en-US" sz="1600" kern="1200" dirty="0"/>
        </a:p>
      </dsp:txBody>
      <dsp:txXfrm>
        <a:off x="5173362" y="3255381"/>
        <a:ext cx="1649333" cy="669310"/>
      </dsp:txXfrm>
    </dsp:sp>
    <dsp:sp modelId="{56F83F8E-2BC8-480B-9F2D-D76B4EBC02B6}">
      <dsp:nvSpPr>
        <dsp:cNvPr id="0" name=""/>
        <dsp:cNvSpPr/>
      </dsp:nvSpPr>
      <dsp:spPr>
        <a:xfrm rot="10799978">
          <a:off x="4442109" y="3430316"/>
          <a:ext cx="2753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524718" y="3494208"/>
        <a:ext cx="192754" cy="191675"/>
      </dsp:txXfrm>
    </dsp:sp>
    <dsp:sp modelId="{AC1070AE-54F4-4279-801C-9490C046AFA7}">
      <dsp:nvSpPr>
        <dsp:cNvPr id="0" name=""/>
        <dsp:cNvSpPr/>
      </dsp:nvSpPr>
      <dsp:spPr>
        <a:xfrm>
          <a:off x="1979711" y="3116782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Verwerking</a:t>
          </a:r>
          <a:endParaRPr lang="en-US" sz="1600" kern="1200" dirty="0"/>
        </a:p>
      </dsp:txBody>
      <dsp:txXfrm>
        <a:off x="2321299" y="3255400"/>
        <a:ext cx="1649333" cy="669310"/>
      </dsp:txXfrm>
    </dsp:sp>
    <dsp:sp modelId="{099652E7-2439-4429-B016-7DC53E04FD70}">
      <dsp:nvSpPr>
        <dsp:cNvPr id="0" name=""/>
        <dsp:cNvSpPr/>
      </dsp:nvSpPr>
      <dsp:spPr>
        <a:xfrm rot="13146379">
          <a:off x="2355345" y="2878243"/>
          <a:ext cx="222872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414718" y="2963222"/>
        <a:ext cx="156010" cy="191675"/>
      </dsp:txXfrm>
    </dsp:sp>
    <dsp:sp modelId="{504F4845-0E97-4C8D-91E5-0988618E466C}">
      <dsp:nvSpPr>
        <dsp:cNvPr id="0" name=""/>
        <dsp:cNvSpPr/>
      </dsp:nvSpPr>
      <dsp:spPr>
        <a:xfrm>
          <a:off x="611553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Rapportage</a:t>
          </a:r>
          <a:endParaRPr lang="en-US" sz="1600" kern="1200" dirty="0"/>
        </a:p>
      </dsp:txBody>
      <dsp:txXfrm>
        <a:off x="953141" y="2143278"/>
        <a:ext cx="1649333" cy="669310"/>
      </dsp:txXfrm>
    </dsp:sp>
    <dsp:sp modelId="{BCFCE18F-02E2-42E6-AF70-5EC312063F2B}">
      <dsp:nvSpPr>
        <dsp:cNvPr id="0" name=""/>
        <dsp:cNvSpPr/>
      </dsp:nvSpPr>
      <dsp:spPr>
        <a:xfrm rot="17027746">
          <a:off x="1830492" y="1648720"/>
          <a:ext cx="223409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856012" y="1745157"/>
        <a:ext cx="156386" cy="191675"/>
      </dsp:txXfrm>
    </dsp:sp>
    <dsp:sp modelId="{CDF4C6D8-0147-4262-B1D8-5DB04C962C1F}">
      <dsp:nvSpPr>
        <dsp:cNvPr id="0" name=""/>
        <dsp:cNvSpPr/>
      </dsp:nvSpPr>
      <dsp:spPr>
        <a:xfrm>
          <a:off x="943346" y="653411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Presentatie</a:t>
          </a:r>
          <a:endParaRPr lang="en-US" sz="1600" kern="1200" dirty="0"/>
        </a:p>
      </dsp:txBody>
      <dsp:txXfrm>
        <a:off x="1284934" y="792029"/>
        <a:ext cx="1649333" cy="669310"/>
      </dsp:txXfrm>
    </dsp:sp>
    <dsp:sp modelId="{ED009FAA-E9C5-45F8-9F02-15ABE709218B}">
      <dsp:nvSpPr>
        <dsp:cNvPr id="0" name=""/>
        <dsp:cNvSpPr/>
      </dsp:nvSpPr>
      <dsp:spPr>
        <a:xfrm rot="20709203">
          <a:off x="3193447" y="642612"/>
          <a:ext cx="279417" cy="31945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194846" y="717243"/>
        <a:ext cx="195592" cy="19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t>21-6-2014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feature=player_detailpage&amp;v=143AR7-GNiI#t=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&amp;esrc=s&amp;source=images&amp;cd=&amp;cad=rja&amp;uact=8&amp;docid=KepD895ype0QhM&amp;tbnid=jaU3YsHUipPwgM:&amp;ved=0CAUQjRw&amp;url=http://www.flickr.com/photos/lorri37/8061301209/&amp;ei=EhZFU6yZDaiU0AWd14HIBg&amp;bvm=bv.64507335,d.Yms&amp;psig=AFQjCNGDHmlfvMWh7amiwczV4xfZbTnbpA&amp;ust=139712295117274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231"/>
            <a:ext cx="7772400" cy="1829761"/>
          </a:xfrm>
        </p:spPr>
        <p:txBody>
          <a:bodyPr/>
          <a:lstStyle/>
          <a:p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6992"/>
            <a:ext cx="7772400" cy="1656184"/>
          </a:xfrm>
        </p:spPr>
        <p:txBody>
          <a:bodyPr>
            <a:normAutofit/>
          </a:bodyPr>
          <a:lstStyle/>
          <a:p>
            <a:r>
              <a:rPr lang="en-US" dirty="0" err="1" smtClean="0"/>
              <a:t>Theresialyceum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Science Guy by Scout - Boy surrounded with scientific symbol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3096"/>
            <a:ext cx="31365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7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Hoeveel</a:t>
            </a:r>
            <a:r>
              <a:rPr lang="en-US" dirty="0" smtClean="0"/>
              <a:t> </a:t>
            </a:r>
            <a:r>
              <a:rPr lang="en-US" dirty="0" err="1" smtClean="0"/>
              <a:t>eten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(</a:t>
            </a:r>
            <a:r>
              <a:rPr lang="en-US" dirty="0" err="1" smtClean="0"/>
              <a:t>huis</a:t>
            </a:r>
            <a:r>
              <a:rPr lang="en-US" dirty="0" smtClean="0"/>
              <a:t>)</a:t>
            </a:r>
            <a:r>
              <a:rPr lang="en-US" dirty="0" err="1" smtClean="0"/>
              <a:t>dieren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Paard</a:t>
            </a:r>
            <a:r>
              <a:rPr lang="en-US" dirty="0" smtClean="0"/>
              <a:t>, </a:t>
            </a:r>
            <a:r>
              <a:rPr lang="en-US" dirty="0" err="1" smtClean="0"/>
              <a:t>kat</a:t>
            </a:r>
            <a:r>
              <a:rPr lang="en-US" dirty="0" smtClean="0"/>
              <a:t>, </a:t>
            </a:r>
            <a:r>
              <a:rPr lang="en-US" dirty="0" err="1" smtClean="0"/>
              <a:t>hond</a:t>
            </a:r>
            <a:r>
              <a:rPr lang="en-US" dirty="0" smtClean="0"/>
              <a:t>, ...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Vitaminen</a:t>
            </a:r>
            <a:r>
              <a:rPr lang="en-US" dirty="0" smtClean="0"/>
              <a:t>, </a:t>
            </a:r>
            <a:r>
              <a:rPr lang="en-US" dirty="0" err="1" smtClean="0"/>
              <a:t>mineralen</a:t>
            </a:r>
            <a:r>
              <a:rPr lang="en-US" dirty="0" smtClean="0"/>
              <a:t>, ...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Lichaamsgewicht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3600000" cy="2899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14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Jakobsstaf</a:t>
            </a:r>
            <a:r>
              <a:rPr lang="en-US" dirty="0"/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Meetinstrument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Zeevaart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Hoogtes</a:t>
            </a:r>
            <a:r>
              <a:rPr lang="en-US" dirty="0" smtClean="0"/>
              <a:t> en </a:t>
            </a:r>
            <a:r>
              <a:rPr lang="en-US" dirty="0" err="1" smtClean="0"/>
              <a:t>afstanden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4" name="Afbeelding 1" descr="http://upload.wikimedia.org/wikipedia/commons/thumb/c/cc/Jacobsstaf.jpg/250px-Jacobsstaf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212976"/>
            <a:ext cx="3600000" cy="33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76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Luchtweerstand</a:t>
            </a:r>
            <a:r>
              <a:rPr lang="en-US" dirty="0"/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Parachute.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Materialen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Zweven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4" name="Picture 3" descr="Parachute, Hemel, Watersport, Parasailen, Het Scher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1032" r="1282" b="1358"/>
          <a:stretch/>
        </p:blipFill>
        <p:spPr bwMode="auto">
          <a:xfrm>
            <a:off x="5292080" y="3789040"/>
            <a:ext cx="3600000" cy="27915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975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smtClean="0"/>
              <a:t>Triboluminescentie</a:t>
            </a:r>
            <a:r>
              <a:rPr lang="en-US" dirty="0"/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Natuurkundig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Licht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Wrijving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5" name="Picture 4" descr="http://upload.wikimedia.org/wikipedia/commons/f/fe/13-01-02-inventur-wmde-blitz-0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81128"/>
            <a:ext cx="3600000" cy="2070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03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Winnende</a:t>
            </a:r>
            <a:r>
              <a:rPr lang="en-US" dirty="0" smtClean="0"/>
              <a:t> </a:t>
            </a:r>
            <a:r>
              <a:rPr lang="en-US" dirty="0" err="1" smtClean="0"/>
              <a:t>strategieën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Boter</a:t>
            </a:r>
            <a:r>
              <a:rPr lang="en-US" dirty="0" smtClean="0"/>
              <a:t>-</a:t>
            </a:r>
            <a:r>
              <a:rPr lang="en-US" dirty="0" err="1" smtClean="0"/>
              <a:t>kaas</a:t>
            </a:r>
            <a:r>
              <a:rPr lang="en-US" dirty="0" smtClean="0"/>
              <a:t>-en-</a:t>
            </a:r>
            <a:r>
              <a:rPr lang="en-US" dirty="0" err="1" smtClean="0"/>
              <a:t>eieren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Brusselse</a:t>
            </a:r>
            <a:r>
              <a:rPr lang="en-US" dirty="0" smtClean="0"/>
              <a:t> </a:t>
            </a:r>
            <a:r>
              <a:rPr lang="en-US" dirty="0" err="1" smtClean="0"/>
              <a:t>spruitjes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Kan</a:t>
            </a:r>
            <a:r>
              <a:rPr lang="en-US" dirty="0" smtClean="0"/>
              <a:t> je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winnen</a:t>
            </a:r>
            <a:r>
              <a:rPr lang="en-US" dirty="0" smtClean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3600000" cy="265846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95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/>
              <a:t>Bruggen</a:t>
            </a:r>
            <a:r>
              <a:rPr lang="en-US" dirty="0"/>
              <a:t> </a:t>
            </a:r>
            <a:r>
              <a:rPr lang="en-US" dirty="0" err="1"/>
              <a:t>bouwen</a:t>
            </a:r>
            <a:r>
              <a:rPr lang="en-US" dirty="0"/>
              <a:t> met </a:t>
            </a:r>
            <a:r>
              <a:rPr lang="en-US" dirty="0" err="1" smtClean="0"/>
              <a:t>papier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Golden ratio.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Hoe </a:t>
            </a:r>
            <a:r>
              <a:rPr lang="en-US" dirty="0" err="1" smtClean="0"/>
              <a:t>zuur</a:t>
            </a:r>
            <a:r>
              <a:rPr lang="en-US" dirty="0" smtClean="0"/>
              <a:t> </a:t>
            </a:r>
            <a:r>
              <a:rPr lang="en-US" dirty="0" smtClean="0"/>
              <a:t>is … ?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/>
              <a:t>Hoeveel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(</a:t>
            </a:r>
            <a:r>
              <a:rPr lang="en-US" dirty="0" err="1"/>
              <a:t>huis</a:t>
            </a:r>
            <a:r>
              <a:rPr lang="en-US" dirty="0"/>
              <a:t>)</a:t>
            </a:r>
            <a:r>
              <a:rPr lang="en-US" dirty="0" err="1"/>
              <a:t>dieren</a:t>
            </a:r>
            <a:r>
              <a:rPr lang="en-US" dirty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Jakobsstaf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Luchtweerstand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Triboluminescentie.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Winnende</a:t>
            </a:r>
            <a:r>
              <a:rPr lang="en-US" dirty="0" smtClean="0"/>
              <a:t> </a:t>
            </a:r>
            <a:r>
              <a:rPr lang="en-US" dirty="0" err="1" smtClean="0"/>
              <a:t>strategieën</a:t>
            </a:r>
            <a:r>
              <a:rPr lang="en-US" dirty="0" smtClean="0"/>
              <a:t>.</a:t>
            </a:r>
            <a:endParaRPr lang="en-US" dirty="0"/>
          </a:p>
          <a:p>
            <a:pPr marL="109728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3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Zoek</a:t>
            </a:r>
            <a:r>
              <a:rPr lang="en-US" dirty="0" smtClean="0"/>
              <a:t> via internet of in </a:t>
            </a:r>
            <a:r>
              <a:rPr lang="en-US" dirty="0" err="1" smtClean="0"/>
              <a:t>boeken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op over het </a:t>
            </a:r>
            <a:r>
              <a:rPr lang="en-US" dirty="0" err="1" smtClean="0"/>
              <a:t>onderwerp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Neem</a:t>
            </a:r>
            <a:r>
              <a:rPr lang="en-US" dirty="0" smtClean="0"/>
              <a:t>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</a:t>
            </a:r>
            <a:r>
              <a:rPr lang="en-US" dirty="0" err="1" smtClean="0"/>
              <a:t>minimaal</a:t>
            </a:r>
            <a:r>
              <a:rPr lang="en-US" dirty="0" smtClean="0"/>
              <a:t> </a:t>
            </a:r>
            <a:r>
              <a:rPr lang="en-US" dirty="0" err="1" smtClean="0"/>
              <a:t>vier</a:t>
            </a:r>
            <a:r>
              <a:rPr lang="en-US" dirty="0" smtClean="0"/>
              <a:t> </a:t>
            </a:r>
            <a:r>
              <a:rPr lang="en-US" dirty="0" err="1" smtClean="0"/>
              <a:t>artikelen</a:t>
            </a:r>
            <a:r>
              <a:rPr lang="en-US" dirty="0" smtClean="0"/>
              <a:t>/</a:t>
            </a:r>
            <a:r>
              <a:rPr lang="en-US" dirty="0" err="1" smtClean="0"/>
              <a:t>boeken</a:t>
            </a:r>
            <a:r>
              <a:rPr lang="en-US" dirty="0" smtClean="0"/>
              <a:t>/websites </a:t>
            </a:r>
            <a:r>
              <a:rPr lang="en-US" dirty="0" err="1" smtClean="0"/>
              <a:t>mee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Maximaal</a:t>
            </a:r>
            <a:r>
              <a:rPr lang="en-US" dirty="0"/>
              <a:t> twee van Wikipedia.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Mag </a:t>
            </a:r>
            <a:r>
              <a:rPr lang="en-US" dirty="0" err="1"/>
              <a:t>ook</a:t>
            </a:r>
            <a:r>
              <a:rPr lang="en-US" dirty="0"/>
              <a:t> in het Engels.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smtClean="0"/>
              <a:t>: ...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smtClean="0"/>
              <a:t>keer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Wat</a:t>
            </a:r>
            <a:r>
              <a:rPr lang="en-US" dirty="0" smtClean="0"/>
              <a:t> is </a:t>
            </a:r>
            <a:r>
              <a:rPr lang="en-US" dirty="0" err="1" smtClean="0"/>
              <a:t>onderzoek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Waarom</a:t>
            </a:r>
            <a:r>
              <a:rPr lang="en-US" dirty="0" smtClean="0"/>
              <a:t> doe je </a:t>
            </a:r>
            <a:r>
              <a:rPr lang="en-US" dirty="0" err="1" smtClean="0"/>
              <a:t>onderzoek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je </a:t>
            </a:r>
            <a:r>
              <a:rPr lang="en-US" dirty="0" err="1" smtClean="0"/>
              <a:t>deze</a:t>
            </a:r>
            <a:r>
              <a:rPr lang="en-US" dirty="0" smtClean="0"/>
              <a:t> lessen </a:t>
            </a:r>
            <a:r>
              <a:rPr lang="en-US" dirty="0" err="1" smtClean="0"/>
              <a:t>leren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De </a:t>
            </a:r>
            <a:r>
              <a:rPr lang="en-US" dirty="0" err="1" smtClean="0"/>
              <a:t>projecten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Indeling</a:t>
            </a:r>
            <a:r>
              <a:rPr lang="en-US" dirty="0" smtClean="0"/>
              <a:t> 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d/d3/Albert_Einstein_Hea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2" r="3962"/>
          <a:stretch/>
        </p:blipFill>
        <p:spPr bwMode="auto">
          <a:xfrm>
            <a:off x="5009634" y="1916832"/>
            <a:ext cx="2298670" cy="325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c/ce/Marie_Curie_(Nobel-Chem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2298670" cy="325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err="1" smtClean="0"/>
              <a:t>Wat</a:t>
            </a:r>
            <a:r>
              <a:rPr lang="en-US" dirty="0" smtClean="0"/>
              <a:t> is </a:t>
            </a:r>
            <a:r>
              <a:rPr lang="en-US" dirty="0" err="1" smtClean="0"/>
              <a:t>onderzoek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7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>
                <a:hlinkClick r:id="rId2"/>
              </a:rPr>
              <a:t>Filmpje</a:t>
            </a:r>
            <a:r>
              <a:rPr lang="en-US" dirty="0" smtClean="0">
                <a:hlinkClick r:id="rId2"/>
              </a:rPr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?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doe je </a:t>
            </a:r>
            <a:r>
              <a:rPr lang="en-US" dirty="0" err="1" smtClean="0"/>
              <a:t>onderzoek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Onderzoekscyclus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je </a:t>
            </a:r>
            <a:r>
              <a:rPr lang="en-US" dirty="0" err="1" smtClean="0"/>
              <a:t>deze</a:t>
            </a:r>
            <a:r>
              <a:rPr lang="en-US" dirty="0" smtClean="0"/>
              <a:t> lessen </a:t>
            </a:r>
            <a:r>
              <a:rPr lang="en-US" dirty="0" err="1" smtClean="0"/>
              <a:t>leren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25539254"/>
              </p:ext>
            </p:extLst>
          </p:nvPr>
        </p:nvGraphicFramePr>
        <p:xfrm>
          <a:off x="0" y="109319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221342" y="1084726"/>
            <a:ext cx="8712968" cy="46085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2924944"/>
            <a:ext cx="3345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/>
              <a:t>Onderzoekscyclus</a:t>
            </a:r>
            <a:endParaRPr lang="en-US" sz="2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411572" y="1097338"/>
            <a:ext cx="2332509" cy="946546"/>
            <a:chOff x="6199936" y="2004660"/>
            <a:chExt cx="2332509" cy="946546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6199936" y="2004660"/>
              <a:ext cx="2332509" cy="946546"/>
            </a:xfrm>
            <a:prstGeom prst="ellipse">
              <a:avLst/>
            </a:prstGeom>
            <a:effectLst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6541524" y="2143278"/>
              <a:ext cx="1649333" cy="6693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Oriëntatie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781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00"/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00"/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600"/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600"/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600"/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err="1" smtClean="0"/>
              <a:t>Bruggen</a:t>
            </a:r>
            <a:r>
              <a:rPr lang="en-US" dirty="0" smtClean="0"/>
              <a:t> </a:t>
            </a:r>
            <a:r>
              <a:rPr lang="en-US" dirty="0" err="1" smtClean="0"/>
              <a:t>bouwen</a:t>
            </a:r>
            <a:r>
              <a:rPr lang="en-US" dirty="0" smtClean="0"/>
              <a:t> met </a:t>
            </a:r>
            <a:r>
              <a:rPr lang="en-US" dirty="0" err="1" smtClean="0"/>
              <a:t>papier</a:t>
            </a:r>
            <a:r>
              <a:rPr lang="en-US" dirty="0"/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Constructies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Papier</a:t>
            </a:r>
            <a:r>
              <a:rPr lang="en-US" dirty="0" smtClean="0"/>
              <a:t> en </a:t>
            </a:r>
            <a:r>
              <a:rPr lang="en-US" dirty="0" err="1" smtClean="0"/>
              <a:t>lijm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Sterk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4" name="Picture 3" descr="http://upload.wikimedia.org/wikipedia/commons/1/1e/Golden_gat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21088"/>
            <a:ext cx="3600000" cy="2337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23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smtClean="0"/>
              <a:t>Golden ratio.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Verhouding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Leonardo da Vinci.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Menselijk</a:t>
            </a:r>
            <a:r>
              <a:rPr lang="en-US" dirty="0" smtClean="0"/>
              <a:t> </a:t>
            </a:r>
            <a:r>
              <a:rPr lang="en-US" dirty="0" err="1" smtClean="0"/>
              <a:t>lichaam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4" name="Picture 3" descr="http://fc02.deviantart.net/fs70/f/2011/127/c/8/yulia_gorbachenko_beauty_by_olgagogoleva-d3fs3m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96952"/>
            <a:ext cx="2826228" cy="36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520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 smtClean="0"/>
              <a:t>Hoe </a:t>
            </a:r>
            <a:r>
              <a:rPr lang="en-US" dirty="0" err="1" smtClean="0"/>
              <a:t>zuur</a:t>
            </a:r>
            <a:r>
              <a:rPr lang="en-US" smtClean="0"/>
              <a:t> </a:t>
            </a:r>
            <a:r>
              <a:rPr lang="en-US" smtClean="0"/>
              <a:t>is … ?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Smaak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Chemische</a:t>
            </a:r>
            <a:r>
              <a:rPr lang="en-US" dirty="0" smtClean="0"/>
              <a:t> </a:t>
            </a:r>
            <a:r>
              <a:rPr lang="en-US" dirty="0" err="1" smtClean="0"/>
              <a:t>stof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Citroenzuur</a:t>
            </a:r>
            <a:r>
              <a:rPr lang="en-US" dirty="0" smtClean="0"/>
              <a:t>, </a:t>
            </a:r>
            <a:r>
              <a:rPr lang="en-US" dirty="0" err="1" smtClean="0"/>
              <a:t>azijnzuur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Projecten</a:t>
            </a:r>
            <a:endParaRPr lang="en-US" dirty="0"/>
          </a:p>
        </p:txBody>
      </p:sp>
      <p:pic>
        <p:nvPicPr>
          <p:cNvPr id="5" name="Afbeelding 3" descr="https://encrypted-tbn3.gstatic.com/images?q=tbn:ANd9GcTdWgQm-AuzqItWaaDLgfPNnn73_OdwvXOFgbGmf03EhhXKPSfx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3600000" cy="2698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77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</TotalTime>
  <Words>244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Onderzoek doen</vt:lpstr>
      <vt:lpstr>Indeling les</vt:lpstr>
      <vt:lpstr>PowerPoint Presentation</vt:lpstr>
      <vt:lpstr>Waarom doe je onderzoek?</vt:lpstr>
      <vt:lpstr>Wat ga je deze lessen leren?</vt:lpstr>
      <vt:lpstr>PowerPoint Presentation</vt:lpstr>
      <vt:lpstr>Projecten</vt:lpstr>
      <vt:lpstr>Projecten</vt:lpstr>
      <vt:lpstr>Projecten</vt:lpstr>
      <vt:lpstr>Projecten</vt:lpstr>
      <vt:lpstr>Projecten</vt:lpstr>
      <vt:lpstr>Projecten</vt:lpstr>
      <vt:lpstr>Projecten</vt:lpstr>
      <vt:lpstr>Projecten</vt:lpstr>
      <vt:lpstr>Projecten</vt:lpstr>
      <vt:lpstr>Voor de volgende keer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Ontwerpgr</dc:title>
  <dc:creator>Antheunisse, M.</dc:creator>
  <cp:lastModifiedBy>student</cp:lastModifiedBy>
  <cp:revision>42</cp:revision>
  <dcterms:created xsi:type="dcterms:W3CDTF">2014-03-23T13:27:00Z</dcterms:created>
  <dcterms:modified xsi:type="dcterms:W3CDTF">2014-06-21T08:32:45Z</dcterms:modified>
</cp:coreProperties>
</file>